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86" r:id="rId15"/>
    <p:sldId id="270" r:id="rId16"/>
    <p:sldId id="271" r:id="rId17"/>
    <p:sldId id="289" r:id="rId18"/>
    <p:sldId id="273" r:id="rId19"/>
    <p:sldId id="274" r:id="rId20"/>
    <p:sldId id="275" r:id="rId21"/>
    <p:sldId id="276" r:id="rId22"/>
    <p:sldId id="277" r:id="rId23"/>
    <p:sldId id="282" r:id="rId24"/>
    <p:sldId id="279" r:id="rId25"/>
    <p:sldId id="281" r:id="rId26"/>
    <p:sldId id="278" r:id="rId27"/>
    <p:sldId id="280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164" y="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35AC-E145-404D-A748-227783EA37EC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01F1-B7F0-4DCA-BA67-2F2587580F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35AC-E145-404D-A748-227783EA37EC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01F1-B7F0-4DCA-BA67-2F2587580F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35AC-E145-404D-A748-227783EA37EC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01F1-B7F0-4DCA-BA67-2F2587580F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35AC-E145-404D-A748-227783EA37EC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01F1-B7F0-4DCA-BA67-2F2587580F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35AC-E145-404D-A748-227783EA37EC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01F1-B7F0-4DCA-BA67-2F2587580F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35AC-E145-404D-A748-227783EA37EC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01F1-B7F0-4DCA-BA67-2F2587580F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35AC-E145-404D-A748-227783EA37EC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01F1-B7F0-4DCA-BA67-2F2587580F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35AC-E145-404D-A748-227783EA37EC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01F1-B7F0-4DCA-BA67-2F2587580F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35AC-E145-404D-A748-227783EA37EC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01F1-B7F0-4DCA-BA67-2F2587580F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35AC-E145-404D-A748-227783EA37EC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01F1-B7F0-4DCA-BA67-2F2587580F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35AC-E145-404D-A748-227783EA37EC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01F1-B7F0-4DCA-BA67-2F2587580F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135AC-E145-404D-A748-227783EA37EC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D01F1-B7F0-4DCA-BA67-2F2587580FD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для лагеря\красивые-картинки-море-корабль-Судно-6653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65869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chlafender-knabe-im-heu-1897.jpg"/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154qXmgm4S9xbB85w7O838l8UJ2v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6550" y="-17512"/>
            <a:ext cx="9160550" cy="6875512"/>
          </a:xfr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для лагеря\2х21.Бейлфай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678"/>
            <a:ext cx="9139064" cy="514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ol-English-Ship-Wallpaper-Picture.jp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ля лагеря\2х22.НаКорабле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425" y="19050"/>
            <a:ext cx="1213485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53211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-f40c8-34100472-orig.jp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для лагеря\для слайда\d2be4b3ad7f16ffca1216b8ba521f05dbc5f6c1631511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49785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для лагеря\для слайда\158-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" y="764704"/>
            <a:ext cx="9153017" cy="51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87348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\Desktop\йййййййй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772445-Lambeth-Palace-London-vintage-engraving-Old-engraved-illustration--Stock-Ph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ааааа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10629310" cy="686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99519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hip-Desktop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534542.jp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13548" y="0"/>
            <a:ext cx="9130451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fe on a Slave Schooner Bound for the West Indies, 1956 - Robert Rigg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расивые-картинки-море-корабль-Судно-6653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F:\для лагеря\красивые-картинки-море-корабль-Судно-6653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для лагеря\для слайда\man-pray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425" y="0"/>
            <a:ext cx="9407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-kolenia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2648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young-man-praying-by-window-102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3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5-1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04"/>
            <a:ext cx="9144000" cy="6000792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positphotos_6750198-Westminster-abbey-or-collegiate-church.jpg"/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-1" y="-1"/>
            <a:ext cx="9179859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sIxCyB7aV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698" y="0"/>
            <a:ext cx="5018603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umblr_nyrloblgjd1rrnekqo1_1280.jpg"/>
          <p:cNvPicPr>
            <a:picLocks noGrp="1" noChangeAspect="1"/>
          </p:cNvPicPr>
          <p:nvPr>
            <p:ph idx="1"/>
          </p:nvPr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0" y="-1284"/>
            <a:ext cx="9144000" cy="6859284"/>
          </a:xfr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Школа-в-Англии.jpg"/>
          <p:cNvPicPr>
            <a:picLocks noGrp="1" noChangeAspect="1"/>
          </p:cNvPicPr>
          <p:nvPr>
            <p:ph idx="4294967295"/>
          </p:nvPr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-7938" y="0"/>
            <a:ext cx="9151938" cy="6864350"/>
          </a:xfr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vazovsky3.jp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F:\для лагеря\для слайда\aivazovsky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5"/>
            <a:ext cx="9869628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ames_embankment,_London,_England-LCCN2002696941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-21708" y="0"/>
            <a:ext cx="9165708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\Desktop\Frederick_Brown_An_impromptu_dance_-_a_scene_on_the_Chelsea_Embankment_1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1" y="0"/>
            <a:ext cx="9250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hild-praying-11072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6968" y="2680"/>
            <a:ext cx="9190968" cy="6855320"/>
          </a:xfrm>
        </p:spPr>
      </p:pic>
      <p:pic>
        <p:nvPicPr>
          <p:cNvPr id="3074" name="Picture 2" descr="F:\для лагеря\для слайда\child-praying-1107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8" y="0"/>
            <a:ext cx="9145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0</Words>
  <Application>Microsoft Office PowerPoint</Application>
  <PresentationFormat>Экран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Артем</dc:creator>
  <cp:lastModifiedBy>Админ</cp:lastModifiedBy>
  <cp:revision>15</cp:revision>
  <dcterms:created xsi:type="dcterms:W3CDTF">2016-07-26T17:29:23Z</dcterms:created>
  <dcterms:modified xsi:type="dcterms:W3CDTF">2016-07-27T06:24:16Z</dcterms:modified>
</cp:coreProperties>
</file>